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A56EC-57AF-46FD-8A06-1185AE97AEEA}" v="10" dt="2024-08-27T21:51:34.362"/>
    <p1510:client id="{D3F7F5A4-F7B7-483F-A674-1BFB86983625}" v="22" dt="2024-08-27T22:12:58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/>
    <p:restoredTop sz="94694"/>
  </p:normalViewPr>
  <p:slideViewPr>
    <p:cSldViewPr snapToGrid="0" snapToObjects="1">
      <p:cViewPr>
        <p:scale>
          <a:sx n="86" d="100"/>
          <a:sy n="86" d="100"/>
        </p:scale>
        <p:origin x="11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re Gonzalez Santisteban" userId="8a15b190-c5a0-4390-9e94-c22be2180373" providerId="ADAL" clId="{D3F7F5A4-F7B7-483F-A674-1BFB86983625}"/>
    <pc:docChg chg="undo custSel delSld modSld">
      <pc:chgData name="Leire Gonzalez Santisteban" userId="8a15b190-c5a0-4390-9e94-c22be2180373" providerId="ADAL" clId="{D3F7F5A4-F7B7-483F-A674-1BFB86983625}" dt="2024-08-27T22:13:08.141" v="74" actId="20577"/>
      <pc:docMkLst>
        <pc:docMk/>
      </pc:docMkLst>
      <pc:sldChg chg="addSp delSp modSp mod">
        <pc:chgData name="Leire Gonzalez Santisteban" userId="8a15b190-c5a0-4390-9e94-c22be2180373" providerId="ADAL" clId="{D3F7F5A4-F7B7-483F-A674-1BFB86983625}" dt="2024-08-27T22:13:08.141" v="74" actId="20577"/>
        <pc:sldMkLst>
          <pc:docMk/>
          <pc:sldMk cId="3442814906" sldId="256"/>
        </pc:sldMkLst>
        <pc:spChg chg="mod">
          <ac:chgData name="Leire Gonzalez Santisteban" userId="8a15b190-c5a0-4390-9e94-c22be2180373" providerId="ADAL" clId="{D3F7F5A4-F7B7-483F-A674-1BFB86983625}" dt="2024-08-27T22:13:08.141" v="74" actId="20577"/>
          <ac:spMkLst>
            <pc:docMk/>
            <pc:sldMk cId="3442814906" sldId="256"/>
            <ac:spMk id="3" creationId="{19A9ACE0-312B-9E32-F076-8D9291EB6FFC}"/>
          </ac:spMkLst>
        </pc:spChg>
        <pc:graphicFrameChg chg="mod modGraphic">
          <ac:chgData name="Leire Gonzalez Santisteban" userId="8a15b190-c5a0-4390-9e94-c22be2180373" providerId="ADAL" clId="{D3F7F5A4-F7B7-483F-A674-1BFB86983625}" dt="2024-08-27T22:12:58.585" v="71"/>
          <ac:graphicFrameMkLst>
            <pc:docMk/>
            <pc:sldMk cId="3442814906" sldId="256"/>
            <ac:graphicFrameMk id="7" creationId="{2325DF5F-2A10-594C-B33F-6D161EAEAA04}"/>
          </ac:graphicFrameMkLst>
        </pc:graphicFrameChg>
        <pc:picChg chg="del">
          <ac:chgData name="Leire Gonzalez Santisteban" userId="8a15b190-c5a0-4390-9e94-c22be2180373" providerId="ADAL" clId="{D3F7F5A4-F7B7-483F-A674-1BFB86983625}" dt="2024-08-27T22:09:15.121" v="0" actId="478"/>
          <ac:picMkLst>
            <pc:docMk/>
            <pc:sldMk cId="3442814906" sldId="256"/>
            <ac:picMk id="4" creationId="{51D0FFBA-82B1-CF88-F6C0-1D74DF669523}"/>
          </ac:picMkLst>
        </pc:picChg>
        <pc:picChg chg="add mod">
          <ac:chgData name="Leire Gonzalez Santisteban" userId="8a15b190-c5a0-4390-9e94-c22be2180373" providerId="ADAL" clId="{D3F7F5A4-F7B7-483F-A674-1BFB86983625}" dt="2024-08-27T22:09:26.217" v="4" actId="27614"/>
          <ac:picMkLst>
            <pc:docMk/>
            <pc:sldMk cId="3442814906" sldId="256"/>
            <ac:picMk id="5" creationId="{457D674E-E912-8BAB-69F2-35297A517022}"/>
          </ac:picMkLst>
        </pc:picChg>
      </pc:sldChg>
      <pc:sldChg chg="del">
        <pc:chgData name="Leire Gonzalez Santisteban" userId="8a15b190-c5a0-4390-9e94-c22be2180373" providerId="ADAL" clId="{D3F7F5A4-F7B7-483F-A674-1BFB86983625}" dt="2024-08-27T22:13:03.319" v="72" actId="2696"/>
        <pc:sldMkLst>
          <pc:docMk/>
          <pc:sldMk cId="1258879720" sldId="257"/>
        </pc:sldMkLst>
      </pc:sldChg>
    </pc:docChg>
  </pc:docChgLst>
  <pc:docChgLst>
    <pc:chgData name="Ilan Green Vidargas" userId="61e85239-4202-4855-bfaf-7accb27f88f3" providerId="ADAL" clId="{1841145B-A7A2-4DB6-AD67-09140088DCC2}"/>
    <pc:docChg chg="undo custSel delSld modSld">
      <pc:chgData name="Ilan Green Vidargas" userId="61e85239-4202-4855-bfaf-7accb27f88f3" providerId="ADAL" clId="{1841145B-A7A2-4DB6-AD67-09140088DCC2}" dt="2024-01-11T17:56:44.927" v="526" actId="20577"/>
      <pc:docMkLst>
        <pc:docMk/>
      </pc:docMkLst>
      <pc:sldChg chg="addSp modSp mod">
        <pc:chgData name="Ilan Green Vidargas" userId="61e85239-4202-4855-bfaf-7accb27f88f3" providerId="ADAL" clId="{1841145B-A7A2-4DB6-AD67-09140088DCC2}" dt="2024-01-11T17:55:34.958" v="501"/>
        <pc:sldMkLst>
          <pc:docMk/>
          <pc:sldMk cId="3442814906" sldId="256"/>
        </pc:sldMkLst>
        <pc:graphicFrameChg chg="add mod">
          <ac:chgData name="Ilan Green Vidargas" userId="61e85239-4202-4855-bfaf-7accb27f88f3" providerId="ADAL" clId="{1841145B-A7A2-4DB6-AD67-09140088DCC2}" dt="2024-01-11T17:47:39.513" v="224"/>
          <ac:graphicFrameMkLst>
            <pc:docMk/>
            <pc:sldMk cId="3442814906" sldId="256"/>
            <ac:graphicFrameMk id="2" creationId="{3B813108-B159-09F0-3FF6-F34DD8503247}"/>
          </ac:graphicFrameMkLst>
        </pc:graphicFrameChg>
        <pc:graphicFrameChg chg="mod modGraphic">
          <ac:chgData name="Ilan Green Vidargas" userId="61e85239-4202-4855-bfaf-7accb27f88f3" providerId="ADAL" clId="{1841145B-A7A2-4DB6-AD67-09140088DCC2}" dt="2024-01-11T17:55:34.958" v="501"/>
          <ac:graphicFrameMkLst>
            <pc:docMk/>
            <pc:sldMk cId="3442814906" sldId="256"/>
            <ac:graphicFrameMk id="7" creationId="{2325DF5F-2A10-594C-B33F-6D161EAEAA04}"/>
          </ac:graphicFrameMkLst>
        </pc:graphicFrameChg>
        <pc:picChg chg="mod">
          <ac:chgData name="Ilan Green Vidargas" userId="61e85239-4202-4855-bfaf-7accb27f88f3" providerId="ADAL" clId="{1841145B-A7A2-4DB6-AD67-09140088DCC2}" dt="2024-01-11T17:39:22.148" v="0" actId="14826"/>
          <ac:picMkLst>
            <pc:docMk/>
            <pc:sldMk cId="3442814906" sldId="256"/>
            <ac:picMk id="4" creationId="{51D0FFBA-82B1-CF88-F6C0-1D74DF669523}"/>
          </ac:picMkLst>
        </pc:picChg>
      </pc:sldChg>
      <pc:sldChg chg="modSp mod">
        <pc:chgData name="Ilan Green Vidargas" userId="61e85239-4202-4855-bfaf-7accb27f88f3" providerId="ADAL" clId="{1841145B-A7A2-4DB6-AD67-09140088DCC2}" dt="2024-01-11T17:56:44.927" v="526" actId="20577"/>
        <pc:sldMkLst>
          <pc:docMk/>
          <pc:sldMk cId="1258879720" sldId="257"/>
        </pc:sldMkLst>
        <pc:graphicFrameChg chg="mod modGraphic">
          <ac:chgData name="Ilan Green Vidargas" userId="61e85239-4202-4855-bfaf-7accb27f88f3" providerId="ADAL" clId="{1841145B-A7A2-4DB6-AD67-09140088DCC2}" dt="2024-01-11T17:56:44.927" v="526" actId="20577"/>
          <ac:graphicFrameMkLst>
            <pc:docMk/>
            <pc:sldMk cId="1258879720" sldId="257"/>
            <ac:graphicFrameMk id="7" creationId="{2325DF5F-2A10-594C-B33F-6D161EAEAA04}"/>
          </ac:graphicFrameMkLst>
        </pc:graphicFrameChg>
      </pc:sldChg>
      <pc:sldChg chg="del">
        <pc:chgData name="Ilan Green Vidargas" userId="61e85239-4202-4855-bfaf-7accb27f88f3" providerId="ADAL" clId="{1841145B-A7A2-4DB6-AD67-09140088DCC2}" dt="2024-01-11T17:45:34.287" v="208" actId="47"/>
        <pc:sldMkLst>
          <pc:docMk/>
          <pc:sldMk cId="601140421" sldId="258"/>
        </pc:sldMkLst>
      </pc:sldChg>
    </pc:docChg>
  </pc:docChgLst>
  <pc:docChgLst>
    <pc:chgData name="Leire Gonzalez Santisteban" userId="8a15b190-c5a0-4390-9e94-c22be2180373" providerId="ADAL" clId="{1FCA56EC-57AF-46FD-8A06-1185AE97AEEA}"/>
    <pc:docChg chg="custSel modSld">
      <pc:chgData name="Leire Gonzalez Santisteban" userId="8a15b190-c5a0-4390-9e94-c22be2180373" providerId="ADAL" clId="{1FCA56EC-57AF-46FD-8A06-1185AE97AEEA}" dt="2024-08-27T21:52:53.918" v="124" actId="20577"/>
      <pc:docMkLst>
        <pc:docMk/>
      </pc:docMkLst>
      <pc:sldChg chg="modSp mod">
        <pc:chgData name="Leire Gonzalez Santisteban" userId="8a15b190-c5a0-4390-9e94-c22be2180373" providerId="ADAL" clId="{1FCA56EC-57AF-46FD-8A06-1185AE97AEEA}" dt="2024-08-27T21:52:53.918" v="124" actId="20577"/>
        <pc:sldMkLst>
          <pc:docMk/>
          <pc:sldMk cId="3442814906" sldId="256"/>
        </pc:sldMkLst>
        <pc:spChg chg="mod">
          <ac:chgData name="Leire Gonzalez Santisteban" userId="8a15b190-c5a0-4390-9e94-c22be2180373" providerId="ADAL" clId="{1FCA56EC-57AF-46FD-8A06-1185AE97AEEA}" dt="2024-08-27T21:48:33.323" v="6" actId="403"/>
          <ac:spMkLst>
            <pc:docMk/>
            <pc:sldMk cId="3442814906" sldId="256"/>
            <ac:spMk id="3" creationId="{19A9ACE0-312B-9E32-F076-8D9291EB6FFC}"/>
          </ac:spMkLst>
        </pc:spChg>
        <pc:graphicFrameChg chg="mod modGraphic">
          <ac:chgData name="Leire Gonzalez Santisteban" userId="8a15b190-c5a0-4390-9e94-c22be2180373" providerId="ADAL" clId="{1FCA56EC-57AF-46FD-8A06-1185AE97AEEA}" dt="2024-08-27T21:52:53.918" v="124" actId="20577"/>
          <ac:graphicFrameMkLst>
            <pc:docMk/>
            <pc:sldMk cId="3442814906" sldId="256"/>
            <ac:graphicFrameMk id="7" creationId="{2325DF5F-2A10-594C-B33F-6D161EAEAA0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BD613-146F-2C46-98CF-8CDBF5277B95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0964F-B888-CA49-B163-742114FC2D1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91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0964F-B888-CA49-B163-742114FC2D1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85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58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83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61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84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99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101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96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58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69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36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6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E9D58-6EC4-EF41-8A0F-E18247FB6D5F}" type="datetimeFigureOut">
              <a:rPr lang="es-MX" smtClean="0"/>
              <a:t>27/08/2024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58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325DF5F-2A10-594C-B33F-6D161EAEA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782727"/>
              </p:ext>
            </p:extLst>
          </p:nvPr>
        </p:nvGraphicFramePr>
        <p:xfrm>
          <a:off x="660705" y="5152265"/>
          <a:ext cx="6450987" cy="29831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0329">
                  <a:extLst>
                    <a:ext uri="{9D8B030D-6E8A-4147-A177-3AD203B41FA5}">
                      <a16:colId xmlns:a16="http://schemas.microsoft.com/office/drawing/2014/main" val="4205592705"/>
                    </a:ext>
                  </a:extLst>
                </a:gridCol>
                <a:gridCol w="2150329">
                  <a:extLst>
                    <a:ext uri="{9D8B030D-6E8A-4147-A177-3AD203B41FA5}">
                      <a16:colId xmlns:a16="http://schemas.microsoft.com/office/drawing/2014/main" val="4141973561"/>
                    </a:ext>
                  </a:extLst>
                </a:gridCol>
                <a:gridCol w="2150329">
                  <a:extLst>
                    <a:ext uri="{9D8B030D-6E8A-4147-A177-3AD203B41FA5}">
                      <a16:colId xmlns:a16="http://schemas.microsoft.com/office/drawing/2014/main" val="2413092541"/>
                    </a:ext>
                  </a:extLst>
                </a:gridCol>
              </a:tblGrid>
              <a:tr h="347590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spc="300" dirty="0">
                          <a:latin typeface="Darwin" panose="02000000000000000000" pitchFamily="2" charset="77"/>
                        </a:rPr>
                        <a:t>ITINERARIO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spc="300" dirty="0">
                          <a:latin typeface="Darwin" panose="02000000000000000000" pitchFamily="2" charset="77"/>
                        </a:rPr>
                        <a:t>FECHA DE SALIDA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spc="300" dirty="0">
                          <a:latin typeface="Darwin" panose="02000000000000000000" pitchFamily="2" charset="77"/>
                        </a:rPr>
                        <a:t>PUERTOS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842766682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12-Noches China a Singapur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Octubre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8, 2025 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Beijing (Tianjin), China • Altamar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Jeju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(Seogwipo), South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Korea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Nagasaki, Japón • Kagoshima, Japón • Altamar (2 días) • Hong Kong, China • Altamar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Nha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Trang, Vietnam • Ho Chi Minh City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Phu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My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Vietnam • Altamar • Singapur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053499013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3-Noches </a:t>
                      </a:r>
                      <a:r>
                        <a:rPr lang="es-MX" sz="1000" b="1" i="0" kern="1200" dirty="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Penang</a:t>
                      </a:r>
                      <a:endParaRPr lang="es-MX" sz="1000" b="1" i="0" kern="1200" dirty="0">
                        <a:solidFill>
                          <a:srgbClr val="061455"/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da-DK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Octubre 20, 27, 2025 </a:t>
                      </a:r>
                    </a:p>
                    <a:p>
                      <a:pPr marL="0" algn="l" defTabSz="777240" rtl="0" eaLnBrk="1" latinLnBrk="0" hangingPunct="1"/>
                      <a:r>
                        <a:rPr lang="da-DK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Noviembre 3, 10, 17, 24, 27, 2025 </a:t>
                      </a:r>
                    </a:p>
                    <a:p>
                      <a:pPr marL="0" algn="l" defTabSz="777240" rtl="0" eaLnBrk="1" latinLnBrk="0" hangingPunct="1"/>
                      <a:r>
                        <a:rPr lang="da-DK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Diciembre 8, 15, 18, 21, 2025 </a:t>
                      </a:r>
                      <a:endParaRPr lang="en-US" sz="9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Singapur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Penang, Malaysia • 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Singapur</a:t>
                      </a:r>
                      <a:endParaRPr lang="es-MX" sz="9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4167590831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4-Noches </a:t>
                      </a:r>
                      <a:r>
                        <a:rPr lang="es-MX" sz="1000" b="1" i="0" kern="1200" dirty="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Penang</a:t>
                      </a:r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&amp; </a:t>
                      </a:r>
                      <a:r>
                        <a:rPr lang="es-MX" sz="1000" b="1" i="0" kern="1200" dirty="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Phuket</a:t>
                      </a:r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da-DK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Octubre 23, 30, 2025</a:t>
                      </a:r>
                    </a:p>
                    <a:p>
                      <a:pPr marL="0" algn="l" defTabSz="777240" rtl="0" eaLnBrk="1" latinLnBrk="0" hangingPunct="1"/>
                      <a:r>
                        <a:rPr lang="da-DK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Noviembre 6, 13, 20, 30, 2025 </a:t>
                      </a:r>
                    </a:p>
                    <a:p>
                      <a:pPr marL="0" algn="l" defTabSz="777240" rtl="0" eaLnBrk="1" latinLnBrk="0" hangingPunct="1"/>
                      <a:r>
                        <a:rPr lang="da-DK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Diciembre 4, 11, 24, 2025</a:t>
                      </a:r>
                      <a:endParaRPr lang="en-US" sz="9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Singapur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Penang, Malaysia • Phuket,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Tailandia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Singapur</a:t>
                      </a:r>
                      <a:endParaRPr lang="es-MX" sz="9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1472113507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8-Noches Aventura a Bali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Año Nuevo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Diciembre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28, 2025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Singapur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(2 días) • 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Celukan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Bawang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, Bali, Indonesia • 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Benoa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, Bali, 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Indonesia • Lombok, Indonesia • 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(2 días) • 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Singapur</a:t>
                      </a:r>
                      <a:endParaRPr lang="es-MX" sz="9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1724782896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F98310-DF7E-E045-8FFF-0F40776E48B6}"/>
              </a:ext>
            </a:extLst>
          </p:cNvPr>
          <p:cNvSpPr txBox="1"/>
          <p:nvPr/>
        </p:nvSpPr>
        <p:spPr>
          <a:xfrm>
            <a:off x="3076003" y="9030934"/>
            <a:ext cx="1563248" cy="277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Darwin" panose="02000000000000000000" pitchFamily="2" charset="77"/>
              </a:rPr>
              <a:t>Reserva tu aventura en Asia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329709C-A22D-1541-87CC-0B1CC4EEA8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9235" y="9170108"/>
            <a:ext cx="254000" cy="38100"/>
          </a:xfrm>
          <a:prstGeom prst="rect">
            <a:avLst/>
          </a:prstGeom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AC9EF53-DB73-1A49-B911-B328AF12E5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2015" y="9170108"/>
            <a:ext cx="254000" cy="3810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A9ACE0-312B-9E32-F076-8D9291EB6FFC}"/>
              </a:ext>
            </a:extLst>
          </p:cNvPr>
          <p:cNvSpPr txBox="1"/>
          <p:nvPr/>
        </p:nvSpPr>
        <p:spPr>
          <a:xfrm>
            <a:off x="224970" y="2844411"/>
            <a:ext cx="732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Darwin Black" panose="00000A00000000000000" pitchFamily="50" charset="0"/>
              </a:rPr>
              <a:t>2025</a:t>
            </a:r>
            <a:endParaRPr lang="en-US" sz="1400" dirty="0">
              <a:solidFill>
                <a:schemeClr val="bg1"/>
              </a:solidFill>
              <a:latin typeface="Darwin Black" panose="00000A00000000000000" pitchFamily="50" charset="0"/>
            </a:endParaRPr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57D674E-E912-8BAB-69F2-35297A517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439" y="4336574"/>
            <a:ext cx="4763517" cy="6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14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1106216C8E34284A63A0FE62CC4B5" ma:contentTypeVersion="18" ma:contentTypeDescription="Create a new document." ma:contentTypeScope="" ma:versionID="6bba647ce92f458e15e6a5eb14369b6a">
  <xsd:schema xmlns:xsd="http://www.w3.org/2001/XMLSchema" xmlns:xs="http://www.w3.org/2001/XMLSchema" xmlns:p="http://schemas.microsoft.com/office/2006/metadata/properties" xmlns:ns2="b321cc1c-8aa2-4a57-8e8e-fdfa4ac35fff" xmlns:ns3="60ba786c-9285-48de-aaef-246d5e754afc" xmlns:ns4="6ad94ccd-d3fb-49a6-8387-d8060f43181a" targetNamespace="http://schemas.microsoft.com/office/2006/metadata/properties" ma:root="true" ma:fieldsID="6000a0e543f5caee64c891a76173ec27" ns2:_="" ns3:_="" ns4:_="">
    <xsd:import namespace="b321cc1c-8aa2-4a57-8e8e-fdfa4ac35fff"/>
    <xsd:import namespace="60ba786c-9285-48de-aaef-246d5e754afc"/>
    <xsd:import namespace="6ad94ccd-d3fb-49a6-8387-d8060f4318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1cc1c-8aa2-4a57-8e8e-fdfa4ac35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7913e6-4e25-4c18-b75b-69d1bd62b7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a786c-9285-48de-aaef-246d5e754a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94ccd-d3fb-49a6-8387-d8060f43181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bca7375-5763-46c7-9adb-9ffebba3f127}" ma:internalName="TaxCatchAll" ma:showField="CatchAllData" ma:web="60ba786c-9285-48de-aaef-246d5e754a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21cc1c-8aa2-4a57-8e8e-fdfa4ac35fff">
      <Terms xmlns="http://schemas.microsoft.com/office/infopath/2007/PartnerControls"/>
    </lcf76f155ced4ddcb4097134ff3c332f>
    <TaxCatchAll xmlns="6ad94ccd-d3fb-49a6-8387-d8060f43181a" xsi:nil="true"/>
  </documentManagement>
</p:properties>
</file>

<file path=customXml/itemProps1.xml><?xml version="1.0" encoding="utf-8"?>
<ds:datastoreItem xmlns:ds="http://schemas.openxmlformats.org/officeDocument/2006/customXml" ds:itemID="{8CEB9B3C-1C6C-4213-9EDE-FCB1E33E12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1cc1c-8aa2-4a57-8e8e-fdfa4ac35fff"/>
    <ds:schemaRef ds:uri="60ba786c-9285-48de-aaef-246d5e754afc"/>
    <ds:schemaRef ds:uri="6ad94ccd-d3fb-49a6-8387-d8060f4318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05F5A2-346A-43CA-BF41-D17AF8AA3D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FD701C-09B1-4EDD-941C-12893D643CD3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ad94ccd-d3fb-49a6-8387-d8060f43181a"/>
    <ds:schemaRef ds:uri="60ba786c-9285-48de-aaef-246d5e754afc"/>
    <ds:schemaRef ds:uri="b321cc1c-8aa2-4a57-8e8e-fdfa4ac35ff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1410</TotalTime>
  <Words>196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Darwin</vt:lpstr>
      <vt:lpstr>Darwin Black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Néstor Celaya</dc:creator>
  <cp:lastModifiedBy>Leire Gonzalez Santisteban</cp:lastModifiedBy>
  <cp:revision>98</cp:revision>
  <dcterms:created xsi:type="dcterms:W3CDTF">2021-02-12T17:07:23Z</dcterms:created>
  <dcterms:modified xsi:type="dcterms:W3CDTF">2024-08-27T22:13:15Z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0x0101006DA1106216C8E34284A63A0FE62CC4B5</vt:lpwstr>
  </property>
  <property fmtid="{D5CDD505-2E9C-101B-9397-08002B2CF9AE}" pid="3" name="MediaServiceImageTags">
    <vt:lpwstr/>
  </property>
  <property fmtid="{D5CDD505-2E9C-101B-9397-08002B2CF9AE}" pid="4" name="MSIP_Label_ec2fa631-0d69-435b-8f58-124ad5e1685b_Enabled">
    <vt:lpwstr>true</vt:lpwstr>
  </property>
  <property fmtid="{D5CDD505-2E9C-101B-9397-08002B2CF9AE}" pid="5" name="MSIP_Label_ec2fa631-0d69-435b-8f58-124ad5e1685b_SetDate">
    <vt:lpwstr>2024-08-27T21:48:33Z</vt:lpwstr>
  </property>
  <property fmtid="{D5CDD505-2E9C-101B-9397-08002B2CF9AE}" pid="6" name="MSIP_Label_ec2fa631-0d69-435b-8f58-124ad5e1685b_Method">
    <vt:lpwstr>Standard</vt:lpwstr>
  </property>
  <property fmtid="{D5CDD505-2E9C-101B-9397-08002B2CF9AE}" pid="7" name="MSIP_Label_ec2fa631-0d69-435b-8f58-124ad5e1685b_Name">
    <vt:lpwstr>Internal (Default))</vt:lpwstr>
  </property>
  <property fmtid="{D5CDD505-2E9C-101B-9397-08002B2CF9AE}" pid="8" name="MSIP_Label_ec2fa631-0d69-435b-8f58-124ad5e1685b_SiteId">
    <vt:lpwstr>1caa43b8-bf09-48b6-9b3c-bd5a56fec019</vt:lpwstr>
  </property>
  <property fmtid="{D5CDD505-2E9C-101B-9397-08002B2CF9AE}" pid="9" name="MSIP_Label_ec2fa631-0d69-435b-8f58-124ad5e1685b_ActionId">
    <vt:lpwstr>472fe470-e283-42b1-952d-77687eb97907</vt:lpwstr>
  </property>
  <property fmtid="{D5CDD505-2E9C-101B-9397-08002B2CF9AE}" pid="10" name="MSIP_Label_ec2fa631-0d69-435b-8f58-124ad5e1685b_ContentBits">
    <vt:lpwstr>0</vt:lpwstr>
  </property>
</Properties>
</file>